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12"/>
  </p:notesMasterIdLst>
  <p:sldIdLst>
    <p:sldId id="486" r:id="rId3"/>
    <p:sldId id="469" r:id="rId4"/>
    <p:sldId id="458" r:id="rId5"/>
    <p:sldId id="489" r:id="rId6"/>
    <p:sldId id="473" r:id="rId7"/>
    <p:sldId id="471" r:id="rId8"/>
    <p:sldId id="472" r:id="rId9"/>
    <p:sldId id="476" r:id="rId10"/>
    <p:sldId id="487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3116" autoAdjust="0"/>
  </p:normalViewPr>
  <p:slideViewPr>
    <p:cSldViewPr>
      <p:cViewPr varScale="1">
        <p:scale>
          <a:sx n="106" d="100"/>
          <a:sy n="106" d="100"/>
        </p:scale>
        <p:origin x="17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6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B797-6E70-474C-955E-9B14416B019F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181AC-E763-4D83-89B1-A7DB56FDDF2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95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105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38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193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094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7230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51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2887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083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5799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9478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814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6768752" cy="402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D6939-00C2-4FDA-A06F-C0FEAB83B919}" type="datetimeFigureOut">
              <a:rPr lang="de-DE" smtClean="0"/>
              <a:pPr/>
              <a:t>14.09.2021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17DD1-0255-4EF1-A6A2-391E314AB1C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7092280" y="260648"/>
            <a:ext cx="194421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784" y="404664"/>
            <a:ext cx="1287016" cy="12870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3C76-570B-4E33-9A56-96193B67A661}" type="datetimeFigureOut">
              <a:rPr lang="de-AT" smtClean="0"/>
              <a:t>14.09.2021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5C3C-78B2-4764-8C39-9D9434E10CA0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82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2988" t="13601" r="28738" b="8000"/>
          <a:stretch/>
        </p:blipFill>
        <p:spPr>
          <a:xfrm>
            <a:off x="0" y="200176"/>
            <a:ext cx="8820980" cy="667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54502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614"/>
            <a:ext cx="9144000" cy="715161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7504" y="116632"/>
            <a:ext cx="611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 smtClean="0">
                <a:solidFill>
                  <a:schemeClr val="bg1">
                    <a:lumMod val="85000"/>
                  </a:schemeClr>
                </a:solidFill>
                <a:latin typeface="Conduit ITC Pro" pitchFamily="50" charset="0"/>
                <a:ea typeface="ＭＳ Ｐゴシック"/>
                <a:cs typeface="Verdana" pitchFamily="34" charset="0"/>
              </a:rPr>
              <a:t>Was macht eine Naturparkschule?</a:t>
            </a:r>
            <a:endParaRPr lang="de-AT" sz="3600" dirty="0">
              <a:solidFill>
                <a:schemeClr val="bg1">
                  <a:lumMod val="85000"/>
                </a:schemeClr>
              </a:solidFill>
              <a:latin typeface="Conduit ITC Pro" pitchFamily="50" charset="0"/>
              <a:ea typeface="ＭＳ Ｐゴシック"/>
              <a:cs typeface="Verdana" pitchFamily="34" charset="0"/>
            </a:endParaRPr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 bwMode="auto">
          <a:xfrm>
            <a:off x="-684584" y="6417112"/>
            <a:ext cx="80772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dirty="0" smtClean="0">
                <a:solidFill>
                  <a:prstClr val="white"/>
                </a:solidFill>
                <a:latin typeface="Verdana" panose="020B0604030504040204" pitchFamily="34" charset="0"/>
              </a:rPr>
              <a:t>www.karwendel.org | info@karwendel.org | Tel.: +43 (0)664 8844 6225</a:t>
            </a:r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251520" y="6049894"/>
            <a:ext cx="8077200" cy="588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Heufelder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8954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7344504" y="3429000"/>
            <a:ext cx="1764000" cy="3240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508104" y="3429000"/>
            <a:ext cx="1764000" cy="3240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3672096" y="3429000"/>
            <a:ext cx="1764000" cy="3240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1835696" y="3429000"/>
            <a:ext cx="1763688" cy="3240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35496" y="3429000"/>
            <a:ext cx="1763688" cy="32403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121" name="Picture 1" descr="F:\APK_Bilder\APK_Logos\Logos_Mitglieder\LogoSchu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4122"/>
            <a:ext cx="2170735" cy="1480521"/>
          </a:xfrm>
          <a:prstGeom prst="rect">
            <a:avLst/>
          </a:prstGeom>
          <a:noFill/>
        </p:spPr>
      </p:pic>
      <p:sp>
        <p:nvSpPr>
          <p:cNvPr id="6" name="Gleichschenkliges Dreieck 5"/>
          <p:cNvSpPr/>
          <p:nvPr/>
        </p:nvSpPr>
        <p:spPr>
          <a:xfrm>
            <a:off x="0" y="1700808"/>
            <a:ext cx="9144000" cy="1296144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/>
              <a:t>Öffentlichkeitsarbeit</a:t>
            </a:r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pic>
        <p:nvPicPr>
          <p:cNvPr id="1026" name="Picture 2" descr="F:\APK_Bilder\APK_Veröffentlichungen\Bilder_Naturschützen\S10_APK_Moorrenaturierung_Arbeiten2_Günter Haselwanter.JPG"/>
          <p:cNvPicPr>
            <a:picLocks noChangeAspect="1" noChangeArrowheads="1"/>
          </p:cNvPicPr>
          <p:nvPr/>
        </p:nvPicPr>
        <p:blipFill>
          <a:blip r:embed="rId3" cstate="print"/>
          <a:srcRect l="11614" r="6946"/>
          <a:stretch>
            <a:fillRect/>
          </a:stretch>
        </p:blipFill>
        <p:spPr bwMode="auto">
          <a:xfrm>
            <a:off x="107688" y="5157193"/>
            <a:ext cx="1620000" cy="1322683"/>
          </a:xfrm>
          <a:prstGeom prst="rect">
            <a:avLst/>
          </a:prstGeom>
          <a:noFill/>
        </p:spPr>
      </p:pic>
      <p:pic>
        <p:nvPicPr>
          <p:cNvPr id="1028" name="Picture 4" descr="F:\APK_Bilder\Best of_Schulen\20100526_Wild_VS_Rum_3b_kle.jpg"/>
          <p:cNvPicPr>
            <a:picLocks noChangeAspect="1" noChangeArrowheads="1"/>
          </p:cNvPicPr>
          <p:nvPr/>
        </p:nvPicPr>
        <p:blipFill>
          <a:blip r:embed="rId4" cstate="print"/>
          <a:srcRect l="15002"/>
          <a:stretch>
            <a:fillRect/>
          </a:stretch>
        </p:blipFill>
        <p:spPr bwMode="auto">
          <a:xfrm>
            <a:off x="1907704" y="5157194"/>
            <a:ext cx="1620000" cy="1349849"/>
          </a:xfrm>
          <a:prstGeom prst="rect">
            <a:avLst/>
          </a:prstGeom>
          <a:noFill/>
        </p:spPr>
      </p:pic>
      <p:pic>
        <p:nvPicPr>
          <p:cNvPr id="1029" name="Picture 5" descr="F:\APK_Bilder\Best_of_Ranger\S15_Ranger_h.sonntag.jpg"/>
          <p:cNvPicPr>
            <a:picLocks noChangeAspect="1" noChangeArrowheads="1"/>
          </p:cNvPicPr>
          <p:nvPr/>
        </p:nvPicPr>
        <p:blipFill>
          <a:blip r:embed="rId5" cstate="print"/>
          <a:srcRect l="13284" r="7008"/>
          <a:stretch>
            <a:fillRect/>
          </a:stretch>
        </p:blipFill>
        <p:spPr bwMode="auto">
          <a:xfrm>
            <a:off x="3744088" y="5157194"/>
            <a:ext cx="1620000" cy="1349849"/>
          </a:xfrm>
          <a:prstGeom prst="rect">
            <a:avLst/>
          </a:prstGeom>
          <a:noFill/>
        </p:spPr>
      </p:pic>
      <p:pic>
        <p:nvPicPr>
          <p:cNvPr id="1030" name="Picture 6" descr="D:\Benutzerdaten\Alpenpark Karwendel\Schutzgebiete\Interpädagogica\NP Zillertal\heuarbeit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157194"/>
            <a:ext cx="1620000" cy="1349849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r="3555"/>
          <a:stretch/>
        </p:blipFill>
        <p:spPr bwMode="auto">
          <a:xfrm>
            <a:off x="7434416" y="5143534"/>
            <a:ext cx="1584176" cy="1350000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251520" y="422108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Naturschutz         Umweltbildung	  Tourismus	 Regional-	 Forschung</a:t>
            </a:r>
          </a:p>
          <a:p>
            <a:r>
              <a:rPr lang="de-DE" b="1" dirty="0" smtClean="0"/>
              <a:t>						 </a:t>
            </a:r>
            <a:r>
              <a:rPr lang="de-DE" b="1" dirty="0" err="1" smtClean="0"/>
              <a:t>entwicklung</a:t>
            </a:r>
            <a:endParaRPr 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3528143" y="755993"/>
            <a:ext cx="2267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cap="all" dirty="0" smtClean="0">
                <a:solidFill>
                  <a:schemeClr val="bg1">
                    <a:lumMod val="50000"/>
                  </a:schemeClr>
                </a:solidFill>
              </a:rPr>
              <a:t>Naturpark</a:t>
            </a:r>
            <a:endParaRPr lang="de-DE" sz="3200" b="1" cap="al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55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Das Naturpark -Team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763688" y="6159209"/>
            <a:ext cx="4524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b="1" dirty="0" smtClean="0"/>
              <a:t>Teresa, Rike, Franz, Toni, Marina, Lisa, Sebastian, Hermann</a:t>
            </a:r>
            <a:endParaRPr lang="de-AT" sz="1400" b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73" y="2133600"/>
            <a:ext cx="6047791" cy="4021138"/>
          </a:xfrm>
        </p:spPr>
      </p:pic>
    </p:spTree>
    <p:extLst>
      <p:ext uri="{BB962C8B-B14F-4D97-AF65-F5344CB8AC3E}">
        <p14:creationId xmlns:p14="http://schemas.microsoft.com/office/powerpoint/2010/main" val="3464813469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Naturparkecke</a:t>
            </a:r>
            <a:endParaRPr lang="de-AT" dirty="0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1680"/>
            <a:ext cx="5361517" cy="4021138"/>
          </a:xfr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76872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567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Naturparktage</a:t>
            </a:r>
            <a:endParaRPr lang="de-AT" dirty="0"/>
          </a:p>
        </p:txBody>
      </p:sp>
      <p:pic>
        <p:nvPicPr>
          <p:cNvPr id="20" name="Inhaltsplatzhalter 1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91680"/>
            <a:ext cx="3978652" cy="2653730"/>
          </a:xfr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10" y="4498554"/>
            <a:ext cx="3924244" cy="261744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246389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108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LehrerInnenfortbildung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129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Schulprojekt</a:t>
            </a:r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3816" y="2515702"/>
            <a:ext cx="4833664" cy="36252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/>
          <a:stretch/>
        </p:blipFill>
        <p:spPr>
          <a:xfrm>
            <a:off x="319889" y="1549978"/>
            <a:ext cx="4215822" cy="2484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" y="4068234"/>
            <a:ext cx="4212000" cy="278976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60032" y="630932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Bodenmodul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675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Verhaltensregeln</a:t>
            </a:r>
            <a:endParaRPr lang="de-AT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500712" y="1988840"/>
            <a:ext cx="6502228" cy="3339068"/>
            <a:chOff x="179512" y="1913784"/>
            <a:chExt cx="6502228" cy="3339068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000" y="3590168"/>
              <a:ext cx="1667256" cy="1633728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984" y="3619124"/>
              <a:ext cx="1548384" cy="1633728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588" y="3590168"/>
              <a:ext cx="1597152" cy="1569720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916832"/>
              <a:ext cx="1618488" cy="1591056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824" y="1913784"/>
              <a:ext cx="1612392" cy="1594104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408" y="1922928"/>
              <a:ext cx="1575816" cy="157581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240" y="1916832"/>
              <a:ext cx="1609344" cy="159105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612" y="3619124"/>
              <a:ext cx="1542288" cy="157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8226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</Words>
  <Application>Microsoft Office PowerPoint</Application>
  <PresentationFormat>Bildschirmpräsentation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Conduit ITC Pro</vt:lpstr>
      <vt:lpstr>Verdana</vt:lpstr>
      <vt:lpstr>Larissa-Design</vt:lpstr>
      <vt:lpstr>Benutzerdefiniertes Design</vt:lpstr>
      <vt:lpstr>PowerPoint-Präsentation</vt:lpstr>
      <vt:lpstr>PowerPoint-Präsentation</vt:lpstr>
      <vt:lpstr>PowerPoint-Präsentation</vt:lpstr>
      <vt:lpstr>Das Naturpark -Team</vt:lpstr>
      <vt:lpstr>Naturparkecke</vt:lpstr>
      <vt:lpstr>Naturparktage</vt:lpstr>
      <vt:lpstr>LehrerInnenfortbildung</vt:lpstr>
      <vt:lpstr>Schulprojekt</vt:lpstr>
      <vt:lpstr>Verhaltensregeln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Rückblick 2010</dc:title>
  <dc:creator>admuser</dc:creator>
  <cp:lastModifiedBy>Anton Heufelder</cp:lastModifiedBy>
  <cp:revision>205</cp:revision>
  <dcterms:created xsi:type="dcterms:W3CDTF">2011-01-22T20:18:15Z</dcterms:created>
  <dcterms:modified xsi:type="dcterms:W3CDTF">2021-09-14T12:05:48Z</dcterms:modified>
</cp:coreProperties>
</file>